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9" r:id="rId3"/>
    <p:sldId id="256" r:id="rId4"/>
    <p:sldId id="260" r:id="rId5"/>
    <p:sldId id="261" r:id="rId6"/>
  </p:sldIdLst>
  <p:sldSz cx="12192000" cy="6858000"/>
  <p:notesSz cx="6858000" cy="9144000"/>
  <p:defaultTextStyle>
    <a:defPPr>
      <a:defRPr lang="sk-S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15" autoAdjust="0"/>
    <p:restoredTop sz="94660"/>
  </p:normalViewPr>
  <p:slideViewPr>
    <p:cSldViewPr snapToGrid="0">
      <p:cViewPr>
        <p:scale>
          <a:sx n="70" d="100"/>
          <a:sy n="70" d="100"/>
        </p:scale>
        <p:origin x="-437" y="149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image" Target="../media/image1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á sním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sk-SK" smtClean="0"/>
              <a:t>Upravte štýly predlohy textu</a:t>
            </a:r>
            <a:endParaRPr lang="sk-SK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sk-SK" smtClean="0"/>
              <a:t>Kliknutím upravte štýl predlohy podnadpisov</a:t>
            </a:r>
            <a:endParaRPr lang="sk-SK"/>
          </a:p>
        </p:txBody>
      </p:sp>
      <p:sp>
        <p:nvSpPr>
          <p:cNvPr id="4" name="Zástupný objekt pre dá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4A0A07-420E-43D9-8DF6-2C9B225EAD4C}" type="datetimeFigureOut">
              <a:rPr lang="sk-SK" smtClean="0"/>
              <a:t>14.03.2018</a:t>
            </a:fld>
            <a:endParaRPr lang="sk-SK"/>
          </a:p>
        </p:txBody>
      </p:sp>
      <p:sp>
        <p:nvSpPr>
          <p:cNvPr id="5" name="Zástupný objekt pre pät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Zástupný objekt pre číslo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5753E-BC49-4067-B533-7DD4693FD75C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22828727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z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smtClean="0"/>
              <a:t>Upravte štýly predlohy textu</a:t>
            </a:r>
            <a:endParaRPr lang="sk-SK"/>
          </a:p>
        </p:txBody>
      </p:sp>
      <p:sp>
        <p:nvSpPr>
          <p:cNvPr id="3" name="Zástupný objekt pre z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k-SK" smtClean="0"/>
              <a:t>Upraviť štýly predlohy textu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sk-SK"/>
          </a:p>
        </p:txBody>
      </p:sp>
      <p:sp>
        <p:nvSpPr>
          <p:cNvPr id="4" name="Zástupný objekt pre dá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4A0A07-420E-43D9-8DF6-2C9B225EAD4C}" type="datetimeFigureOut">
              <a:rPr lang="sk-SK" smtClean="0"/>
              <a:t>14.03.2018</a:t>
            </a:fld>
            <a:endParaRPr lang="sk-SK"/>
          </a:p>
        </p:txBody>
      </p:sp>
      <p:sp>
        <p:nvSpPr>
          <p:cNvPr id="5" name="Zástupný objekt pre pät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Zástupný objekt pre číslo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5753E-BC49-4067-B533-7DD4693FD75C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7920594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Z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vislý nadpis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sk-SK" smtClean="0"/>
              <a:t>Upravte štýly predlohy textu</a:t>
            </a:r>
            <a:endParaRPr lang="sk-SK"/>
          </a:p>
        </p:txBody>
      </p:sp>
      <p:sp>
        <p:nvSpPr>
          <p:cNvPr id="3" name="Zástupný objekt pre zvislý text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sk-SK" smtClean="0"/>
              <a:t>Upraviť štýly predlohy textu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sk-SK"/>
          </a:p>
        </p:txBody>
      </p:sp>
      <p:sp>
        <p:nvSpPr>
          <p:cNvPr id="4" name="Zástupný objekt pre dá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4A0A07-420E-43D9-8DF6-2C9B225EAD4C}" type="datetimeFigureOut">
              <a:rPr lang="sk-SK" smtClean="0"/>
              <a:t>14.03.2018</a:t>
            </a:fld>
            <a:endParaRPr lang="sk-SK"/>
          </a:p>
        </p:txBody>
      </p:sp>
      <p:sp>
        <p:nvSpPr>
          <p:cNvPr id="5" name="Zástupný objekt pre pät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Zástupný objekt pre číslo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5753E-BC49-4067-B533-7DD4693FD75C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0723573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smtClean="0"/>
              <a:t>Upravte štýly predlohy textu</a:t>
            </a:r>
            <a:endParaRPr lang="sk-SK"/>
          </a:p>
        </p:txBody>
      </p:sp>
      <p:sp>
        <p:nvSpPr>
          <p:cNvPr id="3" name="Zástupný objekt pre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k-SK" smtClean="0"/>
              <a:t>Upraviť štýly predlohy textu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sk-SK"/>
          </a:p>
        </p:txBody>
      </p:sp>
      <p:sp>
        <p:nvSpPr>
          <p:cNvPr id="4" name="Zástupný objekt pre dá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4A0A07-420E-43D9-8DF6-2C9B225EAD4C}" type="datetimeFigureOut">
              <a:rPr lang="sk-SK" smtClean="0"/>
              <a:t>14.03.2018</a:t>
            </a:fld>
            <a:endParaRPr lang="sk-SK"/>
          </a:p>
        </p:txBody>
      </p:sp>
      <p:sp>
        <p:nvSpPr>
          <p:cNvPr id="5" name="Zástupný objekt pre pät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Zástupný objekt pre číslo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5753E-BC49-4067-B533-7DD4693FD75C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7008272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Hlavička sekc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sk-SK" smtClean="0"/>
              <a:t>Upravte štýly predlohy textu</a:t>
            </a:r>
            <a:endParaRPr lang="sk-SK"/>
          </a:p>
        </p:txBody>
      </p:sp>
      <p:sp>
        <p:nvSpPr>
          <p:cNvPr id="3" name="Zástupný objekt pre text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k-SK" smtClean="0"/>
              <a:t>Upraviť štýly predlohy textu</a:t>
            </a:r>
          </a:p>
        </p:txBody>
      </p:sp>
      <p:sp>
        <p:nvSpPr>
          <p:cNvPr id="4" name="Zástupný objekt pre dá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4A0A07-420E-43D9-8DF6-2C9B225EAD4C}" type="datetimeFigureOut">
              <a:rPr lang="sk-SK" smtClean="0"/>
              <a:t>14.03.2018</a:t>
            </a:fld>
            <a:endParaRPr lang="sk-SK"/>
          </a:p>
        </p:txBody>
      </p:sp>
      <p:sp>
        <p:nvSpPr>
          <p:cNvPr id="5" name="Zástupný objekt pre pät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Zástupný objekt pre číslo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5753E-BC49-4067-B533-7DD4693FD75C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0552849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smtClean="0"/>
              <a:t>Upravte štýly predlohy textu</a:t>
            </a:r>
            <a:endParaRPr lang="sk-SK"/>
          </a:p>
        </p:txBody>
      </p:sp>
      <p:sp>
        <p:nvSpPr>
          <p:cNvPr id="3" name="Zástupný objekt pre obsah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sk-SK" smtClean="0"/>
              <a:t>Upraviť štýly predlohy textu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sk-SK"/>
          </a:p>
        </p:txBody>
      </p:sp>
      <p:sp>
        <p:nvSpPr>
          <p:cNvPr id="4" name="Zástupný objekt pre obsah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sk-SK" smtClean="0"/>
              <a:t>Upraviť štýly predlohy textu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sk-SK"/>
          </a:p>
        </p:txBody>
      </p:sp>
      <p:sp>
        <p:nvSpPr>
          <p:cNvPr id="5" name="Zástupný objekt pre dá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4A0A07-420E-43D9-8DF6-2C9B225EAD4C}" type="datetimeFigureOut">
              <a:rPr lang="sk-SK" smtClean="0"/>
              <a:t>14.03.2018</a:t>
            </a:fld>
            <a:endParaRPr lang="sk-SK"/>
          </a:p>
        </p:txBody>
      </p:sp>
      <p:sp>
        <p:nvSpPr>
          <p:cNvPr id="6" name="Zástupný objekt pre pät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7" name="Zástupný objekt pre číslo snímky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5753E-BC49-4067-B533-7DD4693FD75C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6115863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sk-SK" smtClean="0"/>
              <a:t>Upravte štýly predlohy textu</a:t>
            </a:r>
            <a:endParaRPr lang="sk-SK"/>
          </a:p>
        </p:txBody>
      </p:sp>
      <p:sp>
        <p:nvSpPr>
          <p:cNvPr id="3" name="Zástupný objekt pre text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k-SK" smtClean="0"/>
              <a:t>Upraviť štýly predlohy textu</a:t>
            </a:r>
          </a:p>
        </p:txBody>
      </p:sp>
      <p:sp>
        <p:nvSpPr>
          <p:cNvPr id="4" name="Zástupný objekt pre obsah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sk-SK" smtClean="0"/>
              <a:t>Upraviť štýly predlohy textu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sk-SK"/>
          </a:p>
        </p:txBody>
      </p:sp>
      <p:sp>
        <p:nvSpPr>
          <p:cNvPr id="5" name="Zástupný objekt pre text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k-SK" smtClean="0"/>
              <a:t>Upraviť štýly predlohy textu</a:t>
            </a:r>
          </a:p>
        </p:txBody>
      </p:sp>
      <p:sp>
        <p:nvSpPr>
          <p:cNvPr id="6" name="Zástupný objekt pre obsah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sk-SK" smtClean="0"/>
              <a:t>Upraviť štýly predlohy textu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sk-SK"/>
          </a:p>
        </p:txBody>
      </p:sp>
      <p:sp>
        <p:nvSpPr>
          <p:cNvPr id="7" name="Zástupný objekt pre dá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4A0A07-420E-43D9-8DF6-2C9B225EAD4C}" type="datetimeFigureOut">
              <a:rPr lang="sk-SK" smtClean="0"/>
              <a:t>14.03.2018</a:t>
            </a:fld>
            <a:endParaRPr lang="sk-SK"/>
          </a:p>
        </p:txBody>
      </p:sp>
      <p:sp>
        <p:nvSpPr>
          <p:cNvPr id="8" name="Zástupný objekt pre pät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9" name="Zástupný objekt pre číslo snímky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5753E-BC49-4067-B533-7DD4693FD75C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20680877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Len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smtClean="0"/>
              <a:t>Upravte štýly predlohy textu</a:t>
            </a:r>
            <a:endParaRPr lang="sk-SK"/>
          </a:p>
        </p:txBody>
      </p:sp>
      <p:sp>
        <p:nvSpPr>
          <p:cNvPr id="3" name="Zástupný objekt pre dá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4A0A07-420E-43D9-8DF6-2C9B225EAD4C}" type="datetimeFigureOut">
              <a:rPr lang="sk-SK" smtClean="0"/>
              <a:t>14.03.2018</a:t>
            </a:fld>
            <a:endParaRPr lang="sk-SK"/>
          </a:p>
        </p:txBody>
      </p:sp>
      <p:sp>
        <p:nvSpPr>
          <p:cNvPr id="4" name="Zástupný objekt pre pät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5" name="Zástupný objekt pre číslo snímky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5753E-BC49-4067-B533-7DD4693FD75C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20666688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jekt pre dá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4A0A07-420E-43D9-8DF6-2C9B225EAD4C}" type="datetimeFigureOut">
              <a:rPr lang="sk-SK" smtClean="0"/>
              <a:t>14.03.2018</a:t>
            </a:fld>
            <a:endParaRPr lang="sk-SK"/>
          </a:p>
        </p:txBody>
      </p:sp>
      <p:sp>
        <p:nvSpPr>
          <p:cNvPr id="3" name="Zástupný objekt pre pät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4" name="Zástupný objekt pre číslo snímky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5753E-BC49-4067-B533-7DD4693FD75C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7041958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p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sk-SK" smtClean="0"/>
              <a:t>Upravte štýly predlohy textu</a:t>
            </a:r>
            <a:endParaRPr lang="sk-SK"/>
          </a:p>
        </p:txBody>
      </p:sp>
      <p:sp>
        <p:nvSpPr>
          <p:cNvPr id="3" name="Zástupný objekt pre obsah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k-SK" smtClean="0"/>
              <a:t>Upraviť štýly predlohy textu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sk-SK"/>
          </a:p>
        </p:txBody>
      </p:sp>
      <p:sp>
        <p:nvSpPr>
          <p:cNvPr id="4" name="Zástupný objekt pre tex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sk-SK" smtClean="0"/>
              <a:t>Upraviť štýly predlohy textu</a:t>
            </a:r>
          </a:p>
        </p:txBody>
      </p:sp>
      <p:sp>
        <p:nvSpPr>
          <p:cNvPr id="5" name="Zástupný objekt pre dá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4A0A07-420E-43D9-8DF6-2C9B225EAD4C}" type="datetimeFigureOut">
              <a:rPr lang="sk-SK" smtClean="0"/>
              <a:t>14.03.2018</a:t>
            </a:fld>
            <a:endParaRPr lang="sk-SK"/>
          </a:p>
        </p:txBody>
      </p:sp>
      <p:sp>
        <p:nvSpPr>
          <p:cNvPr id="6" name="Zástupný objekt pre pät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7" name="Zástupný objekt pre číslo snímky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5753E-BC49-4067-B533-7DD4693FD75C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1288945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ok s p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sk-SK" smtClean="0"/>
              <a:t>Upravte štýly predlohy textu</a:t>
            </a:r>
            <a:endParaRPr lang="sk-SK"/>
          </a:p>
        </p:txBody>
      </p:sp>
      <p:sp>
        <p:nvSpPr>
          <p:cNvPr id="3" name="Zástupný objekt pre obrázok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k-SK"/>
          </a:p>
        </p:txBody>
      </p:sp>
      <p:sp>
        <p:nvSpPr>
          <p:cNvPr id="4" name="Zástupný objekt pre tex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sk-SK" smtClean="0"/>
              <a:t>Upraviť štýly predlohy textu</a:t>
            </a:r>
          </a:p>
        </p:txBody>
      </p:sp>
      <p:sp>
        <p:nvSpPr>
          <p:cNvPr id="5" name="Zástupný objekt pre dá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4A0A07-420E-43D9-8DF6-2C9B225EAD4C}" type="datetimeFigureOut">
              <a:rPr lang="sk-SK" smtClean="0"/>
              <a:t>14.03.2018</a:t>
            </a:fld>
            <a:endParaRPr lang="sk-SK"/>
          </a:p>
        </p:txBody>
      </p:sp>
      <p:sp>
        <p:nvSpPr>
          <p:cNvPr id="6" name="Zástupný objekt pre pät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7" name="Zástupný objekt pre číslo snímky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5753E-BC49-4067-B533-7DD4693FD75C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6224261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jekt pre nadpis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k-SK" smtClean="0"/>
              <a:t>Upravte štýly predlohy textu</a:t>
            </a:r>
            <a:endParaRPr lang="sk-SK"/>
          </a:p>
        </p:txBody>
      </p:sp>
      <p:sp>
        <p:nvSpPr>
          <p:cNvPr id="3" name="Zástupný objekt pre text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k-SK" smtClean="0"/>
              <a:t>Upraviť štýly predlohy textu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sk-SK"/>
          </a:p>
        </p:txBody>
      </p:sp>
      <p:sp>
        <p:nvSpPr>
          <p:cNvPr id="4" name="Zástupný objekt pre dátum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4A0A07-420E-43D9-8DF6-2C9B225EAD4C}" type="datetimeFigureOut">
              <a:rPr lang="sk-SK" smtClean="0"/>
              <a:t>14.03.2018</a:t>
            </a:fld>
            <a:endParaRPr lang="sk-SK"/>
          </a:p>
        </p:txBody>
      </p:sp>
      <p:sp>
        <p:nvSpPr>
          <p:cNvPr id="5" name="Zástupný objekt pre pätu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k-SK"/>
          </a:p>
        </p:txBody>
      </p:sp>
      <p:sp>
        <p:nvSpPr>
          <p:cNvPr id="6" name="Zástupný objekt pre číslo snímky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C5753E-BC49-4067-B533-7DD4693FD75C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40691863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k-S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wmf"/><Relationship Id="rId3" Type="http://schemas.openxmlformats.org/officeDocument/2006/relationships/image" Target="../media/image3.jpg"/><Relationship Id="rId7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1.wmf"/><Relationship Id="rId4" Type="http://schemas.openxmlformats.org/officeDocument/2006/relationships/oleObject" Target="../embeddings/oleObject1.bin"/><Relationship Id="rId9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hyperlink" Target="https://upload.wikimedia.org/wikipedia/commons/b/b6/St_Vitus_Prague_September_2016-2.jpg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jpg"/><Relationship Id="rId5" Type="http://schemas.openxmlformats.org/officeDocument/2006/relationships/image" Target="../media/image11.jpg"/><Relationship Id="rId4" Type="http://schemas.openxmlformats.org/officeDocument/2006/relationships/image" Target="../media/image10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hyperlink" Target="https://www.google.sk/url?sa=i&amp;rct=j&amp;q=&amp;esrc=s&amp;source=images&amp;cd=&amp;cad=rja&amp;uact=8&amp;ved=0ahUKEwjysajk1efZAhXIyKQKHQyCAMsQjRwIBg&amp;url=https://www.denik.cz/ze_sveta/papez-frantisek-nechce-byt-na-vatikanskych-euromincich-20170128.html&amp;psig=AOvVaw0kvN5teVtXxtLk_HkAn6x8&amp;ust=1520974306549043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ok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4506" y="592114"/>
            <a:ext cx="3982988" cy="5673772"/>
          </a:xfrm>
          <a:prstGeom prst="rect">
            <a:avLst/>
          </a:prstGeom>
        </p:spPr>
      </p:pic>
      <p:graphicFrame>
        <p:nvGraphicFramePr>
          <p:cNvPr id="7" name="Objek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18532078"/>
              </p:ext>
            </p:extLst>
          </p:nvPr>
        </p:nvGraphicFramePr>
        <p:xfrm>
          <a:off x="3652446" y="47066"/>
          <a:ext cx="4887108" cy="676386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0" name="Image" r:id="rId4" imgW="7278480" imgH="10076400" progId="Photoshop.Image.13">
                  <p:embed/>
                </p:oleObj>
              </mc:Choice>
              <mc:Fallback>
                <p:oleObj name="Image" r:id="rId4" imgW="7278480" imgH="10076400" progId="Photoshop.Image.1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652446" y="47066"/>
                        <a:ext cx="4887108" cy="676386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k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21289983"/>
              </p:ext>
            </p:extLst>
          </p:nvPr>
        </p:nvGraphicFramePr>
        <p:xfrm>
          <a:off x="1842865" y="-3414929"/>
          <a:ext cx="8506270" cy="1177287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1" name="Image" r:id="rId6" imgW="7278480" imgH="10076400" progId="Photoshop.Image.13">
                  <p:embed/>
                </p:oleObj>
              </mc:Choice>
              <mc:Fallback>
                <p:oleObj name="Image" r:id="rId6" imgW="7278480" imgH="10076400" progId="Photoshop.Image.13">
                  <p:embed/>
                  <p:pic>
                    <p:nvPicPr>
                      <p:cNvPr id="7" name="Objekt 6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842865" y="-3414929"/>
                        <a:ext cx="8506270" cy="1177287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k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76065573"/>
              </p:ext>
            </p:extLst>
          </p:nvPr>
        </p:nvGraphicFramePr>
        <p:xfrm>
          <a:off x="3597854" y="94578"/>
          <a:ext cx="5116474" cy="67163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2" name="Image" r:id="rId7" imgW="6482880" imgH="8512920" progId="Photoshop.Image.13">
                  <p:embed/>
                </p:oleObj>
              </mc:Choice>
              <mc:Fallback>
                <p:oleObj name="Image" r:id="rId7" imgW="6482880" imgH="8512920" progId="Photoshop.Image.1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597854" y="94578"/>
                        <a:ext cx="5116474" cy="671635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Rectangle 2"/>
          <p:cNvSpPr txBox="1">
            <a:spLocks noChangeArrowheads="1"/>
          </p:cNvSpPr>
          <p:nvPr/>
        </p:nvSpPr>
        <p:spPr bwMode="auto">
          <a:xfrm>
            <a:off x="9698802" y="6353734"/>
            <a:ext cx="2304256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algn="r" eaLnBrk="1" hangingPunct="1">
              <a:buFontTx/>
              <a:buNone/>
            </a:pPr>
            <a:r>
              <a:rPr lang="sk-SK" sz="1600" kern="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animácie 35 sek.</a:t>
            </a:r>
          </a:p>
        </p:txBody>
      </p:sp>
      <p:pic>
        <p:nvPicPr>
          <p:cNvPr id="1057" name="Picture 33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9074" y="-438150"/>
            <a:ext cx="9694379" cy="729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82110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5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9000"/>
                            </p:stCondLst>
                            <p:childTnLst>
                              <p:par>
                                <p:cTn id="9" presetID="6" presetClass="entr" presetSubtype="32" fill="hold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1" dur="5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6500"/>
                            </p:stCondLst>
                            <p:childTnLst>
                              <p:par>
                                <p:cTn id="13" presetID="10" presetClass="exit" presetSubtype="0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5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0"/>
                                        <p:tgtEl>
                                          <p:spTgt spid="1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211184" y="180732"/>
            <a:ext cx="3021874" cy="12670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eaLnBrk="1" hangingPunct="1">
              <a:buFontTx/>
              <a:buNone/>
            </a:pPr>
            <a:r>
              <a:rPr lang="sk-SK" sz="4400" kern="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zastav sa</a:t>
            </a:r>
          </a:p>
        </p:txBody>
      </p:sp>
      <p:pic>
        <p:nvPicPr>
          <p:cNvPr id="3074" name="Picture 2" descr="File:St Vitus Prague September 2016-2.jp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5982" y="-8898"/>
            <a:ext cx="4580036" cy="68757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File:St Vitus Prague September 2016-2.jp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5982" y="-2225040"/>
            <a:ext cx="4732436" cy="92443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5240" y="-5386637"/>
            <a:ext cx="4732436" cy="12632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4938" y="-121920"/>
            <a:ext cx="4725962" cy="7049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2"/>
          <p:cNvSpPr txBox="1">
            <a:spLocks noChangeArrowheads="1"/>
          </p:cNvSpPr>
          <p:nvPr/>
        </p:nvSpPr>
        <p:spPr bwMode="auto">
          <a:xfrm>
            <a:off x="9731102" y="6400800"/>
            <a:ext cx="2304256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algn="r" eaLnBrk="1" hangingPunct="1">
              <a:buFontTx/>
              <a:buNone/>
            </a:pPr>
            <a:r>
              <a:rPr lang="sk-SK" sz="1600" kern="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animácie 30 sek.</a:t>
            </a:r>
          </a:p>
        </p:txBody>
      </p:sp>
    </p:spTree>
    <p:extLst>
      <p:ext uri="{BB962C8B-B14F-4D97-AF65-F5344CB8AC3E}">
        <p14:creationId xmlns:p14="http://schemas.microsoft.com/office/powerpoint/2010/main" val="25061100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3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ok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6532" y="137190"/>
            <a:ext cx="4140200" cy="6413500"/>
          </a:xfrm>
          <a:prstGeom prst="rect">
            <a:avLst/>
          </a:prstGeom>
        </p:spPr>
      </p:pic>
      <p:pic>
        <p:nvPicPr>
          <p:cNvPr id="8" name="Obrázok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6532" y="137190"/>
            <a:ext cx="4140200" cy="6413500"/>
          </a:xfrm>
          <a:prstGeom prst="rect">
            <a:avLst/>
          </a:prstGeom>
        </p:spPr>
      </p:pic>
      <p:pic>
        <p:nvPicPr>
          <p:cNvPr id="6" name="Obrázok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1569" y="137182"/>
            <a:ext cx="4810126" cy="6413500"/>
          </a:xfrm>
          <a:prstGeom prst="rect">
            <a:avLst/>
          </a:prstGeom>
        </p:spPr>
      </p:pic>
      <p:pic>
        <p:nvPicPr>
          <p:cNvPr id="12" name="Obrázok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2850" y="0"/>
            <a:ext cx="4686300" cy="6756400"/>
          </a:xfrm>
          <a:prstGeom prst="rect">
            <a:avLst/>
          </a:prstGeom>
        </p:spPr>
      </p:pic>
      <p:sp>
        <p:nvSpPr>
          <p:cNvPr id="13" name="Rectangle 2"/>
          <p:cNvSpPr txBox="1">
            <a:spLocks noChangeArrowheads="1"/>
          </p:cNvSpPr>
          <p:nvPr/>
        </p:nvSpPr>
        <p:spPr bwMode="auto">
          <a:xfrm>
            <a:off x="9575972" y="6400800"/>
            <a:ext cx="2304256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algn="r" eaLnBrk="1" hangingPunct="1">
              <a:buFontTx/>
              <a:buNone/>
            </a:pPr>
            <a:r>
              <a:rPr lang="sk-SK" sz="1600" kern="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animácie 30 sek.</a:t>
            </a:r>
          </a:p>
        </p:txBody>
      </p:sp>
      <p:pic>
        <p:nvPicPr>
          <p:cNvPr id="15" name="Obrázok 1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565668"/>
            <a:ext cx="12283932" cy="17710167"/>
          </a:xfrm>
          <a:prstGeom prst="rect">
            <a:avLst/>
          </a:prstGeom>
        </p:spPr>
      </p:pic>
      <p:sp>
        <p:nvSpPr>
          <p:cNvPr id="9" name="Rectangle 2"/>
          <p:cNvSpPr txBox="1">
            <a:spLocks noChangeArrowheads="1"/>
          </p:cNvSpPr>
          <p:nvPr/>
        </p:nvSpPr>
        <p:spPr bwMode="auto">
          <a:xfrm>
            <a:off x="250378" y="180732"/>
            <a:ext cx="3189514" cy="12670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eaLnBrk="1" hangingPunct="1">
              <a:buFontTx/>
              <a:buNone/>
            </a:pPr>
            <a:r>
              <a:rPr lang="sk-SK" sz="4400" kern="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dívaj sa</a:t>
            </a:r>
            <a:endParaRPr lang="sk-SK" sz="4400" kern="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3716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9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6974" y="28573"/>
            <a:ext cx="5258052" cy="6772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6974" y="14286"/>
            <a:ext cx="3596120" cy="68294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7923" y="14286"/>
            <a:ext cx="6334101" cy="6807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314325" y="180732"/>
            <a:ext cx="2238376" cy="12670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eaLnBrk="1" hangingPunct="1">
              <a:buFontTx/>
              <a:buNone/>
            </a:pPr>
            <a:r>
              <a:rPr lang="sk-SK" sz="4400" kern="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vráť sa</a:t>
            </a:r>
          </a:p>
        </p:txBody>
      </p:sp>
      <p:sp>
        <p:nvSpPr>
          <p:cNvPr id="10" name="Rectangle 2"/>
          <p:cNvSpPr txBox="1">
            <a:spLocks noChangeArrowheads="1"/>
          </p:cNvSpPr>
          <p:nvPr/>
        </p:nvSpPr>
        <p:spPr bwMode="auto">
          <a:xfrm>
            <a:off x="9944462" y="6400800"/>
            <a:ext cx="2304256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algn="r" eaLnBrk="1" hangingPunct="1">
              <a:buFontTx/>
              <a:buNone/>
            </a:pPr>
            <a:r>
              <a:rPr lang="sk-SK" sz="1600" kern="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animácie 30 sek.</a:t>
            </a:r>
          </a:p>
        </p:txBody>
      </p:sp>
    </p:spTree>
    <p:extLst>
      <p:ext uri="{BB962C8B-B14F-4D97-AF65-F5344CB8AC3E}">
        <p14:creationId xmlns:p14="http://schemas.microsoft.com/office/powerpoint/2010/main" val="188093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after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157162" y="4219332"/>
            <a:ext cx="11877675" cy="12670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algn="ctr" eaLnBrk="1" hangingPunct="1">
              <a:buNone/>
            </a:pPr>
            <a:r>
              <a:rPr lang="sk-SK" sz="6000" kern="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zastav sa, </a:t>
            </a:r>
            <a:r>
              <a:rPr lang="sk-SK" sz="6000" kern="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dívaj sa, vráť sa</a:t>
            </a:r>
            <a:endParaRPr lang="sk-SK" sz="6000" kern="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buFontTx/>
              <a:buNone/>
            </a:pPr>
            <a:endParaRPr lang="sk-SK" sz="4400" kern="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098" name="Picture 2" descr="Výsledok vyhľadávania obrázkov pre dopyt pápež františek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7624" y="616902"/>
            <a:ext cx="4476750" cy="3362326"/>
          </a:xfrm>
          <a:prstGeom prst="rect">
            <a:avLst/>
          </a:prstGeom>
          <a:noFill/>
          <a:ln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3316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ív balík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221</TotalTime>
  <Words>30</Words>
  <Application>Microsoft Office PowerPoint</Application>
  <PresentationFormat>Vlastná</PresentationFormat>
  <Paragraphs>8</Paragraphs>
  <Slides>5</Slides>
  <Notes>0</Notes>
  <HiddenSlides>0</HiddenSlides>
  <MMClips>0</MMClips>
  <ScaleCrop>false</ScaleCrop>
  <HeadingPairs>
    <vt:vector size="6" baseType="variant">
      <vt:variant>
        <vt:lpstr>Motív</vt:lpstr>
      </vt:variant>
      <vt:variant>
        <vt:i4>1</vt:i4>
      </vt:variant>
      <vt:variant>
        <vt:lpstr>Vložené servery OLE</vt:lpstr>
      </vt:variant>
      <vt:variant>
        <vt:i4>1</vt:i4>
      </vt:variant>
      <vt:variant>
        <vt:lpstr>Nadpisy snímok</vt:lpstr>
      </vt:variant>
      <vt:variant>
        <vt:i4>5</vt:i4>
      </vt:variant>
    </vt:vector>
  </HeadingPairs>
  <TitlesOfParts>
    <vt:vector size="7" baseType="lpstr">
      <vt:lpstr>Motív balíka Office</vt:lpstr>
      <vt:lpstr>Image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</vt:vector>
  </TitlesOfParts>
  <Company>VSVU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Prezentácia programu PowerPoint</dc:title>
  <dc:creator>Čarný L</dc:creator>
  <cp:lastModifiedBy>Karol M</cp:lastModifiedBy>
  <cp:revision>25</cp:revision>
  <dcterms:created xsi:type="dcterms:W3CDTF">2018-03-12T12:00:05Z</dcterms:created>
  <dcterms:modified xsi:type="dcterms:W3CDTF">2018-03-14T21:36:23Z</dcterms:modified>
</cp:coreProperties>
</file>